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1" r:id="rId4"/>
    <p:sldId id="263" r:id="rId5"/>
    <p:sldId id="258" r:id="rId6"/>
    <p:sldId id="259" r:id="rId7"/>
    <p:sldId id="260" r:id="rId8"/>
    <p:sldId id="266" r:id="rId9"/>
    <p:sldId id="265" r:id="rId10"/>
    <p:sldId id="262" r:id="rId11"/>
    <p:sldId id="264" r:id="rId12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Fifaks 1.0 dev1" panose="020B0509020203020204" pitchFamily="49" charset="2"/>
      <p:regular r:id="rId1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2282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009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128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3598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0512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8287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599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2718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5115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1391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007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786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886075" y="30670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2886075" y="30670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2886075" y="30670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0" y="0"/>
            <a:ext cx="12195335" cy="685612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994" y="1999117"/>
            <a:ext cx="4990012" cy="2346517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 bwMode="white">
          <a:xfrm>
            <a:off x="4300420" y="2904692"/>
            <a:ext cx="359116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spcBef>
                <a:spcPts val="120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US" sz="4000" dirty="0">
                <a:solidFill>
                  <a:srgbClr val="FFFFFF"/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Block Master</a:t>
            </a:r>
            <a:endParaRPr lang="ru-RU" sz="4000" dirty="0">
              <a:effectLst/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085377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523514" y="1257300"/>
            <a:ext cx="3282043" cy="4033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93914" y="1690688"/>
            <a:ext cx="3657600" cy="3599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4147457" y="4327071"/>
            <a:ext cx="3804557" cy="9633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3951514" y="1469571"/>
            <a:ext cx="4278086" cy="898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2" name="Picture 4" descr="Иллюстрация к проекту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19" y="0"/>
            <a:ext cx="1219866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1668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810443-5935-4C7D-AE93-B0600008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3">
            <a:extLst>
              <a:ext uri="{FF2B5EF4-FFF2-40B4-BE49-F238E27FC236}">
                <a16:creationId xmlns:a16="http://schemas.microsoft.com/office/drawing/2014/main" id="{7ADB3DCC-F6EE-492E-9EAA-DF7AE6677A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46615"/>
          </a:xfrm>
          <a:prstGeom prst="rect">
            <a:avLst/>
          </a:prstGeom>
        </p:spPr>
      </p:pic>
      <p:pic>
        <p:nvPicPr>
          <p:cNvPr id="6" name="game">
            <a:hlinkClick r:id="" action="ppaction://media"/>
            <a:extLst>
              <a:ext uri="{FF2B5EF4-FFF2-40B4-BE49-F238E27FC236}">
                <a16:creationId xmlns:a16="http://schemas.microsoft.com/office/drawing/2014/main" id="{4C0CACC5-9FA3-4268-97E3-A9CA804F59E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8056" y="1253331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36258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096000" y="228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874"/>
            <a:ext cx="12195335" cy="685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061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874"/>
            <a:ext cx="12195335" cy="6856126"/>
          </a:xfrm>
          <a:prstGeom prst="rect">
            <a:avLst/>
          </a:prstGeom>
        </p:spPr>
      </p:pic>
      <p:pic>
        <p:nvPicPr>
          <p:cNvPr id="1026" name="Picture 2" descr="Иллюстрация к проекту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45" t="25086" r="23826" b="23695"/>
          <a:stretch/>
        </p:blipFill>
        <p:spPr bwMode="auto">
          <a:xfrm>
            <a:off x="3657600" y="2043255"/>
            <a:ext cx="4876800" cy="2773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3737" y="3429936"/>
            <a:ext cx="581191" cy="58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767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  <a:prstGeom prst="rect">
            <a:avLst/>
          </a:prstGeom>
        </p:spPr>
      </p:pic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337" y="2667727"/>
            <a:ext cx="7189017" cy="4041849"/>
          </a:xfrm>
        </p:spPr>
      </p:pic>
      <p:sp>
        <p:nvSpPr>
          <p:cNvPr id="6" name="Прямоугольник 5"/>
          <p:cNvSpPr/>
          <p:nvPr/>
        </p:nvSpPr>
        <p:spPr>
          <a:xfrm>
            <a:off x="10023231" y="5514535"/>
            <a:ext cx="1610751" cy="443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78968" y="2267617"/>
            <a:ext cx="120340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В настройках можно отрегулировать размеры окна и громкость музыки.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D20E5F-5F47-45DE-B89F-5A3AF99B9276}"/>
              </a:ext>
            </a:extLst>
          </p:cNvPr>
          <p:cNvSpPr/>
          <p:nvPr/>
        </p:nvSpPr>
        <p:spPr>
          <a:xfrm>
            <a:off x="7625751" y="5957668"/>
            <a:ext cx="1673524" cy="4431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8D4F2F5-9421-4DD8-8F5B-70C4870F46B7}"/>
              </a:ext>
            </a:extLst>
          </p:cNvPr>
          <p:cNvSpPr/>
          <p:nvPr/>
        </p:nvSpPr>
        <p:spPr>
          <a:xfrm>
            <a:off x="3329796" y="4347713"/>
            <a:ext cx="1466491" cy="4313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Объект 3">
            <a:extLst>
              <a:ext uri="{FF2B5EF4-FFF2-40B4-BE49-F238E27FC236}">
                <a16:creationId xmlns:a16="http://schemas.microsoft.com/office/drawing/2014/main" id="{EA9286A0-348F-4259-93AE-2F78A9A708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85" t="37794" r="65637" b="49261"/>
          <a:stretch/>
        </p:blipFill>
        <p:spPr>
          <a:xfrm>
            <a:off x="3053639" y="4160948"/>
            <a:ext cx="1724060" cy="53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094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252"/>
          </a:xfrm>
        </p:spPr>
      </p:pic>
      <p:sp>
        <p:nvSpPr>
          <p:cNvPr id="5" name="TextBox 4"/>
          <p:cNvSpPr txBox="1"/>
          <p:nvPr/>
        </p:nvSpPr>
        <p:spPr bwMode="gray">
          <a:xfrm>
            <a:off x="2387108" y="2196019"/>
            <a:ext cx="954662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Игра в жанре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платформер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 с элементами головоломки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 и шутера.</a:t>
            </a:r>
          </a:p>
          <a:p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В игре будет доступно 3 уровня с разными локациями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.</a:t>
            </a:r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Передвижение игрока по 2D миру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за счёт стрелочек.</a:t>
            </a:r>
          </a:p>
          <a:p>
            <a:endParaRPr lang="ru-RU" dirty="0"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  <a:p>
            <a:endParaRPr lang="ru-RU" sz="2000" dirty="0">
              <a:latin typeface="Hardpixel" panose="02000506000000020004" pitchFamily="50" charset="0"/>
            </a:endParaRPr>
          </a:p>
          <a:p>
            <a:endParaRPr lang="ru-RU" sz="2000" dirty="0">
              <a:latin typeface="Hardpixel" panose="02000506000000020004" pitchFamily="50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42626"/>
            <a:ext cx="1290637" cy="14750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2298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740" y="3350622"/>
            <a:ext cx="5681284" cy="3010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838200" y="3350623"/>
            <a:ext cx="54655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Благодаря инвентарю герой может: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самостоятельно ставить блоки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увеличивать свой прыжок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прибавлять себе скорость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стрелять из пистолета и т.д.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200" y="2242626"/>
            <a:ext cx="101819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Игрок, перемещаясь по уровню, имеет доступ к инвентарю, расположенному снизу экрана.</a:t>
            </a:r>
          </a:p>
          <a:p>
            <a:endParaRPr lang="ru-RU" dirty="0"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66816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  <a:prstGeom prst="rect">
            <a:avLst/>
          </a:prstGeom>
        </p:spPr>
      </p:pic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312" y="3350623"/>
            <a:ext cx="4673012" cy="2529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48"/>
          <a:stretch/>
        </p:blipFill>
        <p:spPr>
          <a:xfrm>
            <a:off x="7408948" y="3350623"/>
            <a:ext cx="3953427" cy="2529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672563" y="2373938"/>
            <a:ext cx="9110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Каждый предмет из инвентаря имеет ограниченное количество.</a:t>
            </a:r>
          </a:p>
        </p:txBody>
      </p:sp>
    </p:spTree>
    <p:extLst>
      <p:ext uri="{BB962C8B-B14F-4D97-AF65-F5344CB8AC3E}">
        <p14:creationId xmlns:p14="http://schemas.microsoft.com/office/powerpoint/2010/main" val="1313545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  <a:prstGeom prst="rect">
            <a:avLst/>
          </a:prstGeom>
        </p:spPr>
      </p:pic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22905"/>
            <a:ext cx="5511050" cy="3148259"/>
          </a:xfrm>
          <a:effectLst>
            <a:outerShdw blurRad="292100" dist="139700" dir="2700000" algn="tl" rotWithShape="0">
              <a:prstClr val="black">
                <a:alpha val="65000"/>
              </a:prst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494" y="2922905"/>
            <a:ext cx="5514262" cy="3148259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5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838200" y="2055813"/>
            <a:ext cx="111895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Fifaks 1.0 dev1" panose="020B0604020202020204" charset="2"/>
                <a:ea typeface="Fifaks 1.0 dev1" panose="020B0604020202020204" charset="2"/>
                <a:cs typeface="Fifaks 1.0 dev1" panose="020B0604020202020204" charset="2"/>
              </a:rPr>
              <a:t>Перед каждым уровнем короткие </a:t>
            </a:r>
            <a:r>
              <a:rPr lang="ru-RU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ifaks 1.0 dev1" panose="020B0604020202020204" charset="2"/>
                <a:ea typeface="Fifaks 1.0 dev1" panose="020B0604020202020204" charset="2"/>
                <a:cs typeface="Fifaks 1.0 dev1" panose="020B0604020202020204" charset="2"/>
              </a:rPr>
              <a:t>катсцены</a:t>
            </a:r>
            <a:r>
              <a:rPr lang="ru-RU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Fifaks 1.0 dev1" panose="020B0604020202020204" charset="2"/>
                <a:ea typeface="Fifaks 1.0 dev1" panose="020B0604020202020204" charset="2"/>
                <a:cs typeface="Fifaks 1.0 dev1" panose="020B0604020202020204" charset="2"/>
              </a:rPr>
              <a:t>, из которых можно узнать о следующей локации(город, лес или пустыня).</a:t>
            </a:r>
          </a:p>
        </p:txBody>
      </p:sp>
    </p:spTree>
    <p:extLst>
      <p:ext uri="{BB962C8B-B14F-4D97-AF65-F5344CB8AC3E}">
        <p14:creationId xmlns:p14="http://schemas.microsoft.com/office/powerpoint/2010/main" val="3156735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88667" y="215294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Подсчёт результата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8FFFDBE-BBDB-43E1-AAA0-2324B5A9A4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09"/>
          <a:stretch/>
        </p:blipFill>
        <p:spPr>
          <a:xfrm>
            <a:off x="4483113" y="2867043"/>
            <a:ext cx="3489092" cy="8859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0D8BBF-1A68-4225-833A-5D2B73878F82}"/>
              </a:ext>
            </a:extLst>
          </p:cNvPr>
          <p:cNvSpPr txBox="1"/>
          <p:nvPr/>
        </p:nvSpPr>
        <p:spPr>
          <a:xfrm>
            <a:off x="933090" y="3992957"/>
            <a:ext cx="74000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Правила: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-100 очков за использование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бустов</a:t>
            </a:r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+500 очков за убийство врага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-50 очков за выстрелы и дополнительные блоки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+1000 очков за прохождение уровня</a:t>
            </a:r>
          </a:p>
        </p:txBody>
      </p:sp>
    </p:spTree>
    <p:extLst>
      <p:ext uri="{BB962C8B-B14F-4D97-AF65-F5344CB8AC3E}">
        <p14:creationId xmlns:p14="http://schemas.microsoft.com/office/powerpoint/2010/main" val="8977054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136</Words>
  <Application>Microsoft Office PowerPoint</Application>
  <PresentationFormat>Широкоэкранный</PresentationFormat>
  <Paragraphs>21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Calibri</vt:lpstr>
      <vt:lpstr>Calibri Light</vt:lpstr>
      <vt:lpstr>Wingdings</vt:lpstr>
      <vt:lpstr>Arial</vt:lpstr>
      <vt:lpstr>Fifaks 1.0 dev1</vt:lpstr>
      <vt:lpstr>Hardpixel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5071</cp:lastModifiedBy>
  <cp:revision>18</cp:revision>
  <dcterms:created xsi:type="dcterms:W3CDTF">2022-01-07T13:23:52Z</dcterms:created>
  <dcterms:modified xsi:type="dcterms:W3CDTF">2022-01-10T06:17:43Z</dcterms:modified>
</cp:coreProperties>
</file>

<file path=docProps/thumbnail.jpeg>
</file>